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86" autoAdjust="0"/>
    <p:restoredTop sz="94660"/>
  </p:normalViewPr>
  <p:slideViewPr>
    <p:cSldViewPr snapToGrid="0">
      <p:cViewPr>
        <p:scale>
          <a:sx n="70" d="100"/>
          <a:sy n="70" d="100"/>
        </p:scale>
        <p:origin x="1166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C9CE7C-393F-49F7-B76B-43EE6C9EC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4EE11E9-4F75-42ED-949E-200DC2A57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E02AE2C-536A-4396-AD89-6C825B73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D0D1-B2E6-46A0-A7FF-7AD444C54E1D}" type="datetimeFigureOut">
              <a:rPr lang="ar-SA" smtClean="0"/>
              <a:t>20/03/42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533411B-0A2F-43CB-9184-A8AAFF82C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85301C4-3EC6-4E06-BEC6-BC4B538F2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93CA-9A17-4BC6-B577-9A7D2533D6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514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96635C1-D7AE-4D66-93CF-7DDD60428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8B30048-3E43-49C7-89C1-68640F5DB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BF6A1B2-0C04-42E3-ABE6-F3C23235C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D0D1-B2E6-46A0-A7FF-7AD444C54E1D}" type="datetimeFigureOut">
              <a:rPr lang="ar-SA" smtClean="0"/>
              <a:t>20/03/42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B125A19-CA88-4C68-88E5-F706F6197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1610986-9749-402D-AFD3-C03F99950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93CA-9A17-4BC6-B577-9A7D2533D6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672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B83BFD0-1FE7-4C3B-881F-8B63D741F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1278FBF-84A5-4923-B667-4CADE0742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D8596D-70DD-40AD-8132-4F3E9FD7C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D0D1-B2E6-46A0-A7FF-7AD444C54E1D}" type="datetimeFigureOut">
              <a:rPr lang="ar-SA" smtClean="0"/>
              <a:t>20/03/42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C62AAAA-C548-45EE-AC0B-600E6E728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D00C00A-267A-475C-9391-B64EB4B1A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93CA-9A17-4BC6-B577-9A7D2533D6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120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426818-4760-49D8-94B4-67B6B361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2668177-986F-4D72-8BDE-88783DA35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23CE1F7-61A0-4ED0-A800-808FFA8C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D0D1-B2E6-46A0-A7FF-7AD444C54E1D}" type="datetimeFigureOut">
              <a:rPr lang="ar-SA" smtClean="0"/>
              <a:t>20/03/42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743A25-E549-43A5-9A8E-C268F019C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3553C00-78A0-40D6-BB77-B409E8FF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93CA-9A17-4BC6-B577-9A7D2533D6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754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ED9495-4BD9-41D4-86EE-6A9007318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DFA5D60-D463-4109-B87F-6373FC09F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2249B3D-503E-45A4-8305-47D027E79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D0D1-B2E6-46A0-A7FF-7AD444C54E1D}" type="datetimeFigureOut">
              <a:rPr lang="ar-SA" smtClean="0"/>
              <a:t>20/03/42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4B72D7-64F3-4E48-A7D6-EA41B5E1C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3605565-0065-4C63-8A25-57A352549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93CA-9A17-4BC6-B577-9A7D2533D6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137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30593CD-FD24-4407-B410-211B41780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22540DC-1CA9-4BAF-8483-40E3EE075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45C3AE0-9B76-454A-AA72-18263E710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1C7C54D-239A-47D1-A381-40516F4DD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D0D1-B2E6-46A0-A7FF-7AD444C54E1D}" type="datetimeFigureOut">
              <a:rPr lang="ar-SA" smtClean="0"/>
              <a:t>20/03/42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260C7D3-5CA5-4E8D-B8D1-E864FC47A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8444956-33FC-4558-ABBC-C8AC99A5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93CA-9A17-4BC6-B577-9A7D2533D6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30C728-27C9-49EA-8727-7B826206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65AEBA3-D991-41A9-B0F3-C2A026E19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62F85D9-86A8-40C6-9704-AFFA13315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39F6BBA-35E3-45E9-A40F-CE5977498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A960A10-5D44-4C96-A291-EB2AE9F6DD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C38E7DD-EC2B-4257-8B2C-C807F39F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D0D1-B2E6-46A0-A7FF-7AD444C54E1D}" type="datetimeFigureOut">
              <a:rPr lang="ar-SA" smtClean="0"/>
              <a:t>20/03/42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65A4962-FF1E-40AE-A1CD-C6E96764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12B1E94-A28D-443D-9709-64EFC01AA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93CA-9A17-4BC6-B577-9A7D2533D6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841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8E0D19-9F8C-4A5A-9675-E0B06BA53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63B1E19-9C95-4FAF-AE67-2F30E5FF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D0D1-B2E6-46A0-A7FF-7AD444C54E1D}" type="datetimeFigureOut">
              <a:rPr lang="ar-SA" smtClean="0"/>
              <a:t>20/03/42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F33F49D-DAE6-45D8-B949-5E92E229F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4868346-45A6-4B32-8E12-E9952FE97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93CA-9A17-4BC6-B577-9A7D2533D6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899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D146E7C-E138-4F1D-A60B-72E52CD50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D0D1-B2E6-46A0-A7FF-7AD444C54E1D}" type="datetimeFigureOut">
              <a:rPr lang="ar-SA" smtClean="0"/>
              <a:t>20/03/42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6B6DE5A-505C-4D42-B22D-930DD74D0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4BDA910-E6B3-4719-BA07-FF36101FA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93CA-9A17-4BC6-B577-9A7D2533D6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015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E7A01E-E77A-4732-AF53-0882E353C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44B91C6-4D6F-43F1-8FE6-0223C88D6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78CC6F8-B14A-49D7-9880-106349407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0D6FE04-D06D-40BA-85A9-8250366DE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D0D1-B2E6-46A0-A7FF-7AD444C54E1D}" type="datetimeFigureOut">
              <a:rPr lang="ar-SA" smtClean="0"/>
              <a:t>20/03/42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1EEBDDF-FA83-4AE8-916B-68DFCA122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41ECA20-5158-4084-BC06-D200EEFE2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93CA-9A17-4BC6-B577-9A7D2533D6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952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55BAB9-15D4-40BF-B712-B25319CD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AF2F220-F62F-4D15-9C79-B31BEFA1A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0DCCFAD-530E-48C8-9E33-EE20CE9DC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8FF2C68-BB57-4671-9F38-D76EA327E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D0D1-B2E6-46A0-A7FF-7AD444C54E1D}" type="datetimeFigureOut">
              <a:rPr lang="ar-SA" smtClean="0"/>
              <a:t>20/03/42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D21763-485A-4C4F-8286-C31C3C2B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C2FA104-E70C-40F5-AB0F-072878365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93CA-9A17-4BC6-B577-9A7D2533D6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786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1CEF9B1-0449-4F4D-AF8A-2AB30150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749CD82-A6F2-45EE-AB80-270090F4D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E2CB868-0517-457B-AC9D-B002A8AB56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5D0D1-B2E6-46A0-A7FF-7AD444C54E1D}" type="datetimeFigureOut">
              <a:rPr lang="ar-SA" smtClean="0"/>
              <a:t>20/03/42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AE957D5-3CF6-458B-BA45-669971C25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4362294-48D3-473E-8722-43C90D4B5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F93CA-9A17-4BC6-B577-9A7D2533D6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103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9B8AE3-F2EB-42D9-A461-0F97F45722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1D96728-D473-4CED-B933-FCCDBCEB2B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D6418C4-16E4-4ED8-BCE2-2B1660439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44"/>
            <a:ext cx="12192000" cy="681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169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F2F4A7-C0BE-4CFF-B2C3-A2C1DFD28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BD809009-023A-4668-9A6D-78481A8EB6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05647"/>
          </a:xfrm>
        </p:spPr>
      </p:pic>
    </p:spTree>
    <p:extLst>
      <p:ext uri="{BB962C8B-B14F-4D97-AF65-F5344CB8AC3E}">
        <p14:creationId xmlns:p14="http://schemas.microsoft.com/office/powerpoint/2010/main" val="403155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E08EECF-AE6A-45F3-9FF1-3E3C1BC2B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89483964-4237-4AF1-A2C6-3B08E56DE9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02865"/>
          </a:xfrm>
        </p:spPr>
      </p:pic>
    </p:spTree>
    <p:extLst>
      <p:ext uri="{BB962C8B-B14F-4D97-AF65-F5344CB8AC3E}">
        <p14:creationId xmlns:p14="http://schemas.microsoft.com/office/powerpoint/2010/main" val="209701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3E9E19F-03A7-424B-BAC9-F8F9AD6C7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7EC4CA9F-FD24-4D18-9097-88DD5AD2F9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02865"/>
          </a:xfrm>
        </p:spPr>
      </p:pic>
    </p:spTree>
    <p:extLst>
      <p:ext uri="{BB962C8B-B14F-4D97-AF65-F5344CB8AC3E}">
        <p14:creationId xmlns:p14="http://schemas.microsoft.com/office/powerpoint/2010/main" val="363373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19D7F0-E82F-428C-ACE5-4CAC7226C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B93488B3-23E1-4293-A969-1E894BE06B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02865"/>
          </a:xfrm>
        </p:spPr>
      </p:pic>
    </p:spTree>
    <p:extLst>
      <p:ext uri="{BB962C8B-B14F-4D97-AF65-F5344CB8AC3E}">
        <p14:creationId xmlns:p14="http://schemas.microsoft.com/office/powerpoint/2010/main" val="41500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A44FD0-A926-45CF-B439-1E8354417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5EA7397F-4CE6-4B03-A3CD-57525EA576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" y="0"/>
            <a:ext cx="12112759" cy="6858000"/>
          </a:xfrm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id="{CE00A12B-6729-400F-BB2D-F97CF489E1D9}"/>
              </a:ext>
            </a:extLst>
          </p:cNvPr>
          <p:cNvSpPr/>
          <p:nvPr/>
        </p:nvSpPr>
        <p:spPr>
          <a:xfrm>
            <a:off x="12123643" y="0"/>
            <a:ext cx="503786" cy="6858000"/>
          </a:xfrm>
          <a:prstGeom prst="rect">
            <a:avLst/>
          </a:prstGeom>
          <a:solidFill>
            <a:srgbClr val="FEF9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065089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0</Words>
  <Application>Microsoft Office PowerPoint</Application>
  <PresentationFormat>شاشة عريضة</PresentationFormat>
  <Paragraphs>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shemo slap</dc:creator>
  <cp:lastModifiedBy>shemo slap</cp:lastModifiedBy>
  <cp:revision>4</cp:revision>
  <dcterms:created xsi:type="dcterms:W3CDTF">2020-11-05T00:38:10Z</dcterms:created>
  <dcterms:modified xsi:type="dcterms:W3CDTF">2020-11-05T06:17:53Z</dcterms:modified>
</cp:coreProperties>
</file>